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96" autoAdjust="0"/>
  </p:normalViewPr>
  <p:slideViewPr>
    <p:cSldViewPr>
      <p:cViewPr varScale="1">
        <p:scale>
          <a:sx n="49" d="100"/>
          <a:sy n="49" d="100"/>
        </p:scale>
        <p:origin x="104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4E00B-8772-4375-B55E-5D822FBFDB07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399E2-7E50-45BF-BF0D-9AF2424B3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97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알파헬스를 발표할 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오픈마인드의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발표자 진현승입니다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82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헬스케어와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스마트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헬스케어는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가파른 성장세를 보이고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 트레이닝의 검색빈도와 관련 제품 매출이 급격히 증가했으며 앞으로도 꾸준한 성장을 예상하고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0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중에서 알파헬스는 코로나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인해 급성장한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언택트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홈 트레이닝과 홈 재활치료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이용자에게 직접 제공하고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 체육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문화센터와 연계를 목표로 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5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추진계획은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챌린지를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개최하여 서비스 이용자 간의 동기부여를 유발하고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문화센터에서 노년층을 대상으로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교육을 진행하며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건강식품 업체와 협약으로 건강식품 샘플을 제공하는 등의 계획이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99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팀원은 다음과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오픈마인드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발표자 진현승 이었습니다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04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 순서는 문제인식부터 팀 소개까지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7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여러분들도 최근 홈 트레이닝에 관심이 생기셨나요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집에 있는 시간이 많아지면서 홈 트레이닝을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그만큼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홈트레이닝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프로그램도 많이 생겼는데요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대부분 홈 트레이닝은 청년 중심으로 단기간이거나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근력에 초점을 둔 프로그램입니다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홈트기구를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구매하거나 특정 통신사를 사용하고 추가로 가입해야 하는 번거로움이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33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알파헬스를 개발했습니다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알파헬스는 청년층 뿐만 아니라 어린이와 환자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노년층을 위한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 트레이너 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사진에서 보시는 것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카메라가 있고 웹 접속이 가능한 전자기기만 있다면 사용이 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동작을 인식하고 사용자의 자세교정을 즉각적으로 도와주는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 트레이너입니다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88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성장기 어린이를 위한 키 성장 중심의 체조 동작을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0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집에서 재활치료가 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 재활 규제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샌드박스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승인으로 원격의료 서비스가 확대되는 시점에 발맞춰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 재활 서비스를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635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노년층의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근감소증을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예방할 수 있는 노년층 맞춤 운동법과 문화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체육시설 위치정보를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13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알파헬스의 차별성을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접속이 가능한 전자기기만 있다면 언제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어디서나 서비스 이용이 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저렴하게 서비스를 이용할 수 있으며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별도의 기기구매가 불필요하기 때문에 경제적이고 진입장벽이 낮습니다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본인의 자세를 실시간으로 파악 가능하며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정확한 자세를 유지할 수 있도록 수정사항을 텍스트 및 음성으로 안내해줍니다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수익구조입니다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오픈마인드는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제공하고 서비스 이용료를 지급받습니다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병원에는 지역 재활환자를 연계하고 광고비 및 수수료를 지급받고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문화센터에는 지역 아동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노년층을 연계하고 문화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체육 프로그램을 제공받습니다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399E2-7E50-45BF-BF0D-9AF2424B3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49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23.png"/><Relationship Id="rId9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9.png"/><Relationship Id="rId5" Type="http://schemas.openxmlformats.org/officeDocument/2006/relationships/image" Target="../media/image107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23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23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23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38.png"/><Relationship Id="rId5" Type="http://schemas.openxmlformats.org/officeDocument/2006/relationships/image" Target="../media/image44.png"/><Relationship Id="rId10" Type="http://schemas.openxmlformats.org/officeDocument/2006/relationships/image" Target="../media/image23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39.png"/><Relationship Id="rId10" Type="http://schemas.openxmlformats.org/officeDocument/2006/relationships/image" Target="../media/image52.png"/><Relationship Id="rId4" Type="http://schemas.openxmlformats.org/officeDocument/2006/relationships/image" Target="../media/image38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39.png"/><Relationship Id="rId10" Type="http://schemas.openxmlformats.org/officeDocument/2006/relationships/image" Target="../media/image57.png"/><Relationship Id="rId4" Type="http://schemas.openxmlformats.org/officeDocument/2006/relationships/image" Target="../media/image38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38.png"/><Relationship Id="rId3" Type="http://schemas.openxmlformats.org/officeDocument/2006/relationships/image" Target="../media/image59.png"/><Relationship Id="rId21" Type="http://schemas.openxmlformats.org/officeDocument/2006/relationships/image" Target="../media/image74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2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6.png"/><Relationship Id="rId10" Type="http://schemas.openxmlformats.org/officeDocument/2006/relationships/image" Target="../media/image66.png"/><Relationship Id="rId19" Type="http://schemas.openxmlformats.org/officeDocument/2006/relationships/image" Target="../media/image3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77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23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84" y="-365408"/>
            <a:ext cx="9184041" cy="5337528"/>
            <a:chOff x="-41184" y="-365408"/>
            <a:chExt cx="9184041" cy="5337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184" y="-365408"/>
              <a:ext cx="9184041" cy="5337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163449" cy="10285714"/>
            <a:chOff x="9142857" y="0"/>
            <a:chExt cx="916344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0"/>
              <a:ext cx="916344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972121"/>
            <a:ext cx="9142857" cy="5313593"/>
            <a:chOff x="0" y="4972121"/>
            <a:chExt cx="9142857" cy="5313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972121"/>
              <a:ext cx="9142857" cy="5313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4466" y="1564466"/>
            <a:ext cx="7156782" cy="7156782"/>
            <a:chOff x="5564466" y="1564466"/>
            <a:chExt cx="7156782" cy="71567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64466" y="1564466"/>
              <a:ext cx="7156782" cy="7156782"/>
              <a:chOff x="5564466" y="1564466"/>
              <a:chExt cx="7156782" cy="715678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64466" y="1564466"/>
                <a:ext cx="7156782" cy="715678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4184" y="3871317"/>
              <a:ext cx="4377491" cy="137139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7896" y="6069668"/>
              <a:ext cx="3690755" cy="1112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977" y="421517"/>
            <a:ext cx="4226758" cy="1599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38286" y="306194"/>
            <a:ext cx="2221796" cy="499531"/>
            <a:chOff x="15938286" y="306194"/>
            <a:chExt cx="2221796" cy="4995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640638" y="306194"/>
              <a:ext cx="483582" cy="483582"/>
              <a:chOff x="17640638" y="306194"/>
              <a:chExt cx="483582" cy="48358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40638" y="306194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9992" y="392120"/>
              <a:ext cx="476337" cy="2983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5660" y="381805"/>
              <a:ext cx="1723340" cy="5115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593" y="3113315"/>
            <a:ext cx="10262262" cy="5560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689" y="2553096"/>
            <a:ext cx="2444934" cy="5714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460" y="3896049"/>
            <a:ext cx="2420055" cy="571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1689" y="5180954"/>
            <a:ext cx="1985298" cy="5714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593" y="4451401"/>
            <a:ext cx="10869058" cy="5560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1213" y="5755353"/>
            <a:ext cx="10453661" cy="3096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977" y="421517"/>
            <a:ext cx="4226758" cy="1599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38286" y="306194"/>
            <a:ext cx="2221796" cy="499531"/>
            <a:chOff x="15938286" y="306194"/>
            <a:chExt cx="2221796" cy="4995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640638" y="306194"/>
              <a:ext cx="483582" cy="483582"/>
              <a:chOff x="17640638" y="306194"/>
              <a:chExt cx="483582" cy="48358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40638" y="306194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9992" y="392120"/>
              <a:ext cx="476337" cy="2983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5660" y="381805"/>
              <a:ext cx="1723340" cy="51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3054" y="2635541"/>
            <a:ext cx="3530835" cy="4052969"/>
            <a:chOff x="683054" y="2635541"/>
            <a:chExt cx="3530835" cy="40529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054" y="2635541"/>
              <a:ext cx="3530835" cy="40529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4564" y="3726584"/>
            <a:ext cx="1747042" cy="3948117"/>
            <a:chOff x="4844564" y="3726584"/>
            <a:chExt cx="1747042" cy="39481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4564" y="3726584"/>
              <a:ext cx="1747042" cy="394811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4715" y="8315934"/>
            <a:ext cx="4178086" cy="12962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6287" y="7799592"/>
            <a:ext cx="2246768" cy="571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29962" y="2145407"/>
            <a:ext cx="3898152" cy="5529294"/>
            <a:chOff x="7829962" y="2145407"/>
            <a:chExt cx="3898152" cy="55292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9962" y="2145407"/>
              <a:ext cx="3898152" cy="55292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2382" y="8344506"/>
            <a:ext cx="4323168" cy="12962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3944" y="7793811"/>
            <a:ext cx="2246768" cy="5714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60639" y="3544626"/>
            <a:ext cx="5522559" cy="2945940"/>
            <a:chOff x="12360639" y="3544626"/>
            <a:chExt cx="5522559" cy="29459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60639" y="3544626"/>
              <a:ext cx="5522559" cy="29459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9620" y="8334982"/>
            <a:ext cx="3719664" cy="12962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01239" y="7765239"/>
            <a:ext cx="2394075" cy="571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38286" y="306194"/>
            <a:ext cx="2221796" cy="499531"/>
            <a:chOff x="15938286" y="306194"/>
            <a:chExt cx="2221796" cy="4995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640638" y="306194"/>
              <a:ext cx="483582" cy="483582"/>
              <a:chOff x="17640638" y="306194"/>
              <a:chExt cx="483582" cy="48358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40638" y="306194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79992" y="392120"/>
              <a:ext cx="476337" cy="298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5660" y="381805"/>
              <a:ext cx="1723340" cy="5115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976" y="421517"/>
            <a:ext cx="4226758" cy="15999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9307" y="2918713"/>
            <a:ext cx="5444521" cy="3900343"/>
            <a:chOff x="769307" y="2918713"/>
            <a:chExt cx="5444521" cy="39003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307" y="2918713"/>
              <a:ext cx="5444521" cy="39003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84483" y="3158679"/>
            <a:ext cx="3660377" cy="3660377"/>
            <a:chOff x="12984483" y="3158679"/>
            <a:chExt cx="3660377" cy="3660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4483" y="3158679"/>
              <a:ext cx="3660377" cy="3660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83495" y="3158679"/>
            <a:ext cx="4918724" cy="3780489"/>
            <a:chOff x="6683495" y="3158679"/>
            <a:chExt cx="4918724" cy="37804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3495" y="3158679"/>
              <a:ext cx="4918724" cy="37804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69242" y="7408202"/>
            <a:ext cx="2246768" cy="5714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112" y="7965734"/>
            <a:ext cx="3977514" cy="12962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22144" y="7408201"/>
            <a:ext cx="2375989" cy="5714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25011" y="7965734"/>
            <a:ext cx="4352283" cy="18963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4001" y="7408201"/>
            <a:ext cx="2541382" cy="5714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79144" y="7965734"/>
            <a:ext cx="4134805" cy="18963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38286" y="306194"/>
            <a:ext cx="2221796" cy="499531"/>
            <a:chOff x="15938286" y="306194"/>
            <a:chExt cx="2221796" cy="4995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640638" y="306194"/>
              <a:ext cx="483582" cy="483582"/>
              <a:chOff x="17640638" y="306194"/>
              <a:chExt cx="483582" cy="48358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40638" y="306194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79992" y="392120"/>
              <a:ext cx="476337" cy="298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5660" y="381805"/>
              <a:ext cx="1723340" cy="5115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976" y="421517"/>
            <a:ext cx="3812545" cy="15999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91380" y="2108026"/>
            <a:ext cx="12902953" cy="7493907"/>
            <a:chOff x="2691380" y="2108026"/>
            <a:chExt cx="12902953" cy="74939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91380" y="2108026"/>
              <a:ext cx="3075623" cy="1300188"/>
              <a:chOff x="2691380" y="2108026"/>
              <a:chExt cx="3075623" cy="1300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91380" y="2108026"/>
                <a:ext cx="3075623" cy="1300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91380" y="2931528"/>
              <a:ext cx="3075623" cy="1144274"/>
              <a:chOff x="2691380" y="2931528"/>
              <a:chExt cx="3075623" cy="11442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91380" y="2931528"/>
                <a:ext cx="3075623" cy="114427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2433" y="3157915"/>
              <a:ext cx="1760973" cy="54855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2265" y="2223727"/>
              <a:ext cx="1754926" cy="7557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691380" y="4270231"/>
              <a:ext cx="3075623" cy="5331702"/>
              <a:chOff x="2691380" y="4270231"/>
              <a:chExt cx="3075623" cy="533170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91380" y="4270231"/>
                <a:ext cx="3075623" cy="53317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15824" y="5960020"/>
              <a:ext cx="2426736" cy="194139"/>
              <a:chOff x="3015824" y="5960020"/>
              <a:chExt cx="2426736" cy="19413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15824" y="5960020"/>
                <a:ext cx="2426736" cy="19413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015824" y="7723485"/>
              <a:ext cx="2426736" cy="194139"/>
              <a:chOff x="3015824" y="7723485"/>
              <a:chExt cx="2426736" cy="19413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15824" y="7723485"/>
                <a:ext cx="2426736" cy="19413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00485" y="4830653"/>
              <a:ext cx="2066487" cy="45193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0485" y="6573282"/>
              <a:ext cx="2419498" cy="107334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0485" y="8351586"/>
              <a:ext cx="1939820" cy="45193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5981263" y="2108026"/>
              <a:ext cx="3075623" cy="1300188"/>
              <a:chOff x="5981263" y="2108026"/>
              <a:chExt cx="3075623" cy="130018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81263" y="2108026"/>
                <a:ext cx="3075623" cy="130018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81263" y="2931528"/>
              <a:ext cx="3075623" cy="1144274"/>
              <a:chOff x="5981263" y="2931528"/>
              <a:chExt cx="3075623" cy="114427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81263" y="2931528"/>
                <a:ext cx="3075623" cy="114427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82319" y="3157915"/>
              <a:ext cx="1760973" cy="54855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42149" y="2223727"/>
              <a:ext cx="1754926" cy="75574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981263" y="4270231"/>
              <a:ext cx="3075623" cy="5331702"/>
              <a:chOff x="5981263" y="4270231"/>
              <a:chExt cx="3075623" cy="533170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81263" y="4270231"/>
                <a:ext cx="3075623" cy="533170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305706" y="5960020"/>
              <a:ext cx="2426736" cy="194139"/>
              <a:chOff x="6305706" y="5960020"/>
              <a:chExt cx="2426736" cy="19413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05706" y="5960020"/>
                <a:ext cx="2426736" cy="19413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05706" y="7723485"/>
              <a:ext cx="2426736" cy="194139"/>
              <a:chOff x="6305706" y="7723485"/>
              <a:chExt cx="2426736" cy="19413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05706" y="7723485"/>
                <a:ext cx="2426736" cy="19413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0371" y="4830653"/>
              <a:ext cx="2413724" cy="45193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90371" y="6573282"/>
              <a:ext cx="2419498" cy="45193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90371" y="8351586"/>
              <a:ext cx="2242616" cy="45193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252561" y="2108026"/>
              <a:ext cx="3075623" cy="1300188"/>
              <a:chOff x="9252561" y="2108026"/>
              <a:chExt cx="3075623" cy="130018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252561" y="2108026"/>
                <a:ext cx="3075623" cy="130018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52561" y="2931528"/>
              <a:ext cx="3075623" cy="1144274"/>
              <a:chOff x="9252561" y="2931528"/>
              <a:chExt cx="3075623" cy="114427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52561" y="2931528"/>
                <a:ext cx="3075623" cy="1144274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53614" y="3157915"/>
              <a:ext cx="1760973" cy="548558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13433" y="2223727"/>
              <a:ext cx="1754926" cy="75574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252561" y="4270231"/>
              <a:ext cx="3075623" cy="5331702"/>
              <a:chOff x="9252561" y="4270231"/>
              <a:chExt cx="3075623" cy="53317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52561" y="4270231"/>
                <a:ext cx="3075623" cy="533170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577005" y="5960020"/>
              <a:ext cx="2426736" cy="194139"/>
              <a:chOff x="9577005" y="5960020"/>
              <a:chExt cx="2426736" cy="19413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77005" y="5960020"/>
                <a:ext cx="2426736" cy="19413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577005" y="7723485"/>
              <a:ext cx="2426736" cy="194139"/>
              <a:chOff x="9577005" y="7723485"/>
              <a:chExt cx="2426736" cy="19413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77005" y="7723485"/>
                <a:ext cx="2426736" cy="194139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61666" y="4830653"/>
              <a:ext cx="2413724" cy="451935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61666" y="6573282"/>
              <a:ext cx="2227677" cy="46825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61666" y="8351586"/>
              <a:ext cx="2388491" cy="451935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2518711" y="2108026"/>
              <a:ext cx="3075623" cy="1300188"/>
              <a:chOff x="12518711" y="2108026"/>
              <a:chExt cx="3075623" cy="130018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518711" y="2108026"/>
                <a:ext cx="3075623" cy="130018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518711" y="2931528"/>
              <a:ext cx="3075623" cy="1144274"/>
              <a:chOff x="12518711" y="2931528"/>
              <a:chExt cx="3075623" cy="114427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18711" y="2931528"/>
                <a:ext cx="3075623" cy="1144274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9814" y="3157915"/>
              <a:ext cx="1760973" cy="548558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079563" y="2223727"/>
              <a:ext cx="1754926" cy="755748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518711" y="4270231"/>
              <a:ext cx="3075623" cy="5331702"/>
              <a:chOff x="12518711" y="4270231"/>
              <a:chExt cx="3075623" cy="5331702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18711" y="4270231"/>
                <a:ext cx="3075623" cy="533170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843154" y="5960020"/>
              <a:ext cx="2426736" cy="194139"/>
              <a:chOff x="12843154" y="5960020"/>
              <a:chExt cx="2426736" cy="194139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43154" y="5960020"/>
                <a:ext cx="2426736" cy="19413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843154" y="7723485"/>
              <a:ext cx="2426736" cy="194139"/>
              <a:chOff x="12843154" y="7723485"/>
              <a:chExt cx="2426736" cy="194139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843154" y="7723485"/>
                <a:ext cx="2426736" cy="194139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27866" y="4830653"/>
              <a:ext cx="2413724" cy="451935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27866" y="6573282"/>
              <a:ext cx="2405061" cy="451935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727866" y="8351586"/>
              <a:ext cx="2589727" cy="451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5344115"/>
            <a:ext cx="6171429" cy="3255429"/>
            <a:chOff x="6057143" y="5344115"/>
            <a:chExt cx="6171429" cy="3255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5344115"/>
              <a:ext cx="6171429" cy="3255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6136" y="3334233"/>
            <a:ext cx="9760670" cy="32354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4932" y="4793925"/>
            <a:ext cx="5923981" cy="1747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7019" y="5172699"/>
            <a:ext cx="11145881" cy="836922"/>
            <a:chOff x="8867019" y="5172699"/>
            <a:chExt cx="11145881" cy="8369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2447" y="5098128"/>
              <a:ext cx="869626" cy="8948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0194" y="5112476"/>
              <a:ext cx="1852925" cy="7670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67019" y="6009622"/>
            <a:ext cx="11145881" cy="836929"/>
            <a:chOff x="8867019" y="6009622"/>
            <a:chExt cx="11145881" cy="8369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2447" y="5935050"/>
              <a:ext cx="965078" cy="89486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0194" y="5949405"/>
              <a:ext cx="4166157" cy="767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7019" y="6846551"/>
            <a:ext cx="11145864" cy="836914"/>
            <a:chOff x="8867019" y="6846551"/>
            <a:chExt cx="11145864" cy="836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2447" y="6771979"/>
              <a:ext cx="968060" cy="8948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0176" y="6786319"/>
              <a:ext cx="1852934" cy="7670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67019" y="7683467"/>
            <a:ext cx="11145892" cy="836925"/>
            <a:chOff x="8867019" y="7683467"/>
            <a:chExt cx="11145892" cy="8369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2447" y="7608895"/>
              <a:ext cx="975518" cy="89486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00205" y="7623246"/>
              <a:ext cx="1852934" cy="7670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7019" y="8520392"/>
            <a:ext cx="11145911" cy="836922"/>
            <a:chOff x="8867019" y="8520392"/>
            <a:chExt cx="11145911" cy="8369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2447" y="8445820"/>
              <a:ext cx="966071" cy="89486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00224" y="8460168"/>
              <a:ext cx="1852934" cy="767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76543" y="9344029"/>
            <a:ext cx="11145863" cy="805043"/>
            <a:chOff x="8876543" y="9344029"/>
            <a:chExt cx="11145863" cy="8050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1971" y="9269457"/>
              <a:ext cx="966070" cy="89486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09700" y="9283805"/>
              <a:ext cx="1456873" cy="767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07067" y="-19208"/>
            <a:ext cx="8178648" cy="10356783"/>
            <a:chOff x="10107067" y="-19208"/>
            <a:chExt cx="8178648" cy="10356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7067" y="-19208"/>
              <a:ext cx="8178648" cy="103567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9539" y="414655"/>
            <a:ext cx="7745520" cy="2715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38286" y="306194"/>
            <a:ext cx="2221755" cy="497308"/>
            <a:chOff x="15938286" y="306194"/>
            <a:chExt cx="2221755" cy="4973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640638" y="306194"/>
              <a:ext cx="483582" cy="483582"/>
              <a:chOff x="17640638" y="306194"/>
              <a:chExt cx="483582" cy="48358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40638" y="306194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79952" y="392120"/>
              <a:ext cx="476337" cy="2983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5660" y="381805"/>
              <a:ext cx="1723340" cy="511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1634" y="3816731"/>
            <a:ext cx="4694671" cy="4694671"/>
            <a:chOff x="2471634" y="3816731"/>
            <a:chExt cx="4694671" cy="46946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71634" y="3816731"/>
              <a:ext cx="4694671" cy="4694671"/>
              <a:chOff x="2471634" y="3816731"/>
              <a:chExt cx="4694671" cy="469467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71634" y="3816731"/>
                <a:ext cx="4694671" cy="469467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1258" y="5592652"/>
              <a:ext cx="4383987" cy="13713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2869" y="3006509"/>
            <a:ext cx="2671741" cy="2671741"/>
            <a:chOff x="1212869" y="3006509"/>
            <a:chExt cx="2671741" cy="2671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869" y="3006509"/>
              <a:ext cx="2671741" cy="26717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2127" y="3244682"/>
            <a:ext cx="1598922" cy="23832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28792" y="6677921"/>
            <a:ext cx="3494537" cy="3494537"/>
            <a:chOff x="5228792" y="6677921"/>
            <a:chExt cx="3494537" cy="34945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8792" y="6677921"/>
              <a:ext cx="3494537" cy="34945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1247" y="8054270"/>
            <a:ext cx="2276786" cy="10971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5765" y="6309469"/>
            <a:ext cx="3698253" cy="3698253"/>
            <a:chOff x="165765" y="6309469"/>
            <a:chExt cx="3698253" cy="36982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765" y="6309469"/>
              <a:ext cx="3698253" cy="36982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5774" y="7688564"/>
            <a:ext cx="2766963" cy="10971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81712" y="2730154"/>
            <a:ext cx="3061145" cy="3061145"/>
            <a:chOff x="6081712" y="2730154"/>
            <a:chExt cx="3061145" cy="30611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1712" y="2730154"/>
              <a:ext cx="3061145" cy="306114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84631" y="3402795"/>
            <a:ext cx="1568595" cy="20723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07067" y="-19208"/>
            <a:ext cx="8178648" cy="10356783"/>
            <a:chOff x="10107067" y="-19208"/>
            <a:chExt cx="8178648" cy="103567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07067" y="-19208"/>
              <a:ext cx="8178648" cy="10356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717" y="507313"/>
            <a:ext cx="4836450" cy="1645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6278" y="249779"/>
            <a:ext cx="3336635" cy="483582"/>
            <a:chOff x="14786278" y="249779"/>
            <a:chExt cx="3336635" cy="48358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603469" y="249779"/>
              <a:ext cx="483582" cy="483582"/>
              <a:chOff x="17603469" y="249779"/>
              <a:chExt cx="483582" cy="48358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03469" y="249779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42823" y="335705"/>
              <a:ext cx="476337" cy="2983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652" y="325389"/>
              <a:ext cx="2838180" cy="511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495" y="2593739"/>
            <a:ext cx="16342482" cy="6190476"/>
            <a:chOff x="890495" y="2593739"/>
            <a:chExt cx="16342482" cy="6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13929" y="3857537"/>
              <a:ext cx="13014480" cy="4918380"/>
              <a:chOff x="4213929" y="3857537"/>
              <a:chExt cx="13014480" cy="491838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13929" y="3857537"/>
                <a:ext cx="13014480" cy="49183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0495" y="2593739"/>
              <a:ext cx="3295897" cy="6182178"/>
              <a:chOff x="890495" y="2593739"/>
              <a:chExt cx="3295897" cy="61821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0495" y="2593739"/>
                <a:ext cx="3295897" cy="618217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652" y="417709"/>
            <a:ext cx="5917109" cy="16456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7737" y="2910950"/>
            <a:ext cx="6668165" cy="10285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0296" y="3252859"/>
            <a:ext cx="1076526" cy="39867"/>
            <a:chOff x="8010296" y="3252859"/>
            <a:chExt cx="1076526" cy="398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0296" y="3252859"/>
              <a:ext cx="1076526" cy="398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288" y="2494327"/>
            <a:ext cx="5983218" cy="6525554"/>
            <a:chOff x="1002288" y="2494327"/>
            <a:chExt cx="5983218" cy="6525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288" y="2494327"/>
              <a:ext cx="5983218" cy="65255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2038" y="4021030"/>
            <a:ext cx="6187229" cy="16370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7737" y="5942388"/>
            <a:ext cx="7484603" cy="1028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0296" y="6284294"/>
            <a:ext cx="1076526" cy="39867"/>
            <a:chOff x="8010296" y="6284294"/>
            <a:chExt cx="1076526" cy="398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0296" y="6284294"/>
              <a:ext cx="1076526" cy="398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2038" y="7052469"/>
            <a:ext cx="4704850" cy="16370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86278" y="249779"/>
            <a:ext cx="3336635" cy="483582"/>
            <a:chOff x="14786278" y="249779"/>
            <a:chExt cx="3336635" cy="4835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603469" y="249779"/>
              <a:ext cx="483582" cy="483582"/>
              <a:chOff x="17603469" y="249779"/>
              <a:chExt cx="483582" cy="48358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03469" y="249779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42823" y="335705"/>
              <a:ext cx="476337" cy="29838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43652" y="325389"/>
              <a:ext cx="2838180" cy="511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6278" y="249779"/>
            <a:ext cx="3336635" cy="483582"/>
            <a:chOff x="14786278" y="249779"/>
            <a:chExt cx="3336635" cy="48358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603469" y="249779"/>
              <a:ext cx="483582" cy="483582"/>
              <a:chOff x="17603469" y="249779"/>
              <a:chExt cx="483582" cy="48358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03469" y="249779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42823" y="335705"/>
              <a:ext cx="476337" cy="298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3652" y="325389"/>
              <a:ext cx="2838180" cy="5115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652" y="417708"/>
            <a:ext cx="3984358" cy="1645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62847" y="2710534"/>
            <a:ext cx="6062989" cy="1028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0296" y="3252859"/>
            <a:ext cx="1076526" cy="39867"/>
            <a:chOff x="8010296" y="3252859"/>
            <a:chExt cx="1076526" cy="39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0296" y="3252859"/>
              <a:ext cx="1076526" cy="398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8559" y="4032117"/>
            <a:ext cx="9072348" cy="3379450"/>
            <a:chOff x="8548559" y="4032117"/>
            <a:chExt cx="9072348" cy="3379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8559" y="4032117"/>
              <a:ext cx="9072348" cy="33794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8559" y="7411567"/>
            <a:ext cx="9072348" cy="1859831"/>
            <a:chOff x="8548559" y="7411567"/>
            <a:chExt cx="9072348" cy="18598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8559" y="7411567"/>
              <a:ext cx="9072348" cy="1859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2791" y="3252859"/>
            <a:ext cx="6171429" cy="5266667"/>
            <a:chOff x="922791" y="3252859"/>
            <a:chExt cx="6171429" cy="52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2791" y="3252859"/>
              <a:ext cx="6171429" cy="52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6278" y="249779"/>
            <a:ext cx="3336635" cy="483582"/>
            <a:chOff x="14786278" y="249779"/>
            <a:chExt cx="3336635" cy="48358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603469" y="249779"/>
              <a:ext cx="483582" cy="483582"/>
              <a:chOff x="17603469" y="249779"/>
              <a:chExt cx="483582" cy="48358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03469" y="249779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42823" y="335705"/>
              <a:ext cx="476337" cy="298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3652" y="325389"/>
              <a:ext cx="2838180" cy="5115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652" y="417708"/>
            <a:ext cx="5917110" cy="1645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24662" y="2771652"/>
            <a:ext cx="6668164" cy="1028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0296" y="3252859"/>
            <a:ext cx="1076526" cy="39867"/>
            <a:chOff x="8010296" y="3252859"/>
            <a:chExt cx="1076526" cy="39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0296" y="3252859"/>
              <a:ext cx="1076526" cy="398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421" y="2695495"/>
            <a:ext cx="5299758" cy="6171429"/>
            <a:chOff x="1221421" y="2695495"/>
            <a:chExt cx="529975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1421" y="2695495"/>
              <a:ext cx="5299758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2036" y="4021027"/>
            <a:ext cx="4959792" cy="16370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22809" y="5748144"/>
            <a:ext cx="7528131" cy="10528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10296" y="6176705"/>
            <a:ext cx="1076526" cy="39867"/>
            <a:chOff x="8010296" y="6176705"/>
            <a:chExt cx="1076526" cy="39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0296" y="6176705"/>
              <a:ext cx="1076526" cy="39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06319" y="2586668"/>
            <a:ext cx="2894465" cy="4055047"/>
            <a:chOff x="14606319" y="2586668"/>
            <a:chExt cx="2894465" cy="4055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06319" y="2586668"/>
              <a:ext cx="2894465" cy="4055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497" y="670172"/>
            <a:ext cx="3783583" cy="1599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3574" y="5942883"/>
            <a:ext cx="698832" cy="698832"/>
            <a:chOff x="1753574" y="5942883"/>
            <a:chExt cx="698832" cy="698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574" y="5942883"/>
              <a:ext cx="698832" cy="6988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6867" y="6066333"/>
            <a:ext cx="458264" cy="4290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054" y="6938373"/>
            <a:ext cx="2732607" cy="5714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3954" y="7464239"/>
            <a:ext cx="3819163" cy="1296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6823" y="5942883"/>
            <a:ext cx="698832" cy="698832"/>
            <a:chOff x="6446823" y="5942883"/>
            <a:chExt cx="698832" cy="6988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6823" y="5942883"/>
              <a:ext cx="698832" cy="69883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90116" y="6066333"/>
            <a:ext cx="458264" cy="4290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5523" y="6947896"/>
            <a:ext cx="2541380" cy="571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40072" y="5942883"/>
            <a:ext cx="698832" cy="698832"/>
            <a:chOff x="11140072" y="5942883"/>
            <a:chExt cx="698832" cy="6988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0072" y="5942883"/>
              <a:ext cx="698832" cy="6988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83365" y="6066333"/>
            <a:ext cx="458264" cy="4290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39239" y="7464373"/>
            <a:ext cx="4095461" cy="1296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33321" y="5942883"/>
            <a:ext cx="698832" cy="698832"/>
            <a:chOff x="15833321" y="5942883"/>
            <a:chExt cx="698832" cy="6988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321" y="5942883"/>
              <a:ext cx="698832" cy="6988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76613" y="6066333"/>
            <a:ext cx="458264" cy="4290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40382" y="6947896"/>
            <a:ext cx="2563054" cy="57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85363" y="6939917"/>
            <a:ext cx="3508306" cy="5714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69430" y="7464373"/>
            <a:ext cx="3575851" cy="12962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86278" y="249779"/>
            <a:ext cx="3336635" cy="483582"/>
            <a:chOff x="14786278" y="249779"/>
            <a:chExt cx="3336635" cy="48358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603469" y="249779"/>
              <a:ext cx="483582" cy="483582"/>
              <a:chOff x="17603469" y="249779"/>
              <a:chExt cx="483582" cy="48358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603469" y="249779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542823" y="335705"/>
              <a:ext cx="476337" cy="29838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43652" y="325389"/>
              <a:ext cx="2838180" cy="5115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7895" y="3516160"/>
            <a:ext cx="3310191" cy="2871956"/>
            <a:chOff x="447895" y="3516160"/>
            <a:chExt cx="3310191" cy="28719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7895" y="3516160"/>
              <a:ext cx="3310191" cy="28719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23330" y="3593215"/>
            <a:ext cx="4109478" cy="2699084"/>
            <a:chOff x="4823330" y="3593215"/>
            <a:chExt cx="4109478" cy="269908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23330" y="3593215"/>
              <a:ext cx="4109478" cy="26990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97437" y="3889906"/>
            <a:ext cx="3724840" cy="2012531"/>
            <a:chOff x="9797437" y="3889906"/>
            <a:chExt cx="3724840" cy="20125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97437" y="3889906"/>
              <a:ext cx="3724840" cy="201253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076" y="7464239"/>
            <a:ext cx="4365242" cy="12962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773" y="742540"/>
            <a:ext cx="3873682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38286" y="306194"/>
            <a:ext cx="2221796" cy="497308"/>
            <a:chOff x="15938286" y="306194"/>
            <a:chExt cx="2221796" cy="49730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640638" y="306194"/>
              <a:ext cx="483582" cy="483582"/>
              <a:chOff x="17640638" y="306194"/>
              <a:chExt cx="483582" cy="48358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40638" y="306194"/>
                <a:ext cx="483582" cy="48358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9992" y="392120"/>
              <a:ext cx="476337" cy="2983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5660" y="381805"/>
              <a:ext cx="1723340" cy="511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1718" y="3357821"/>
            <a:ext cx="4113996" cy="1785037"/>
            <a:chOff x="14171718" y="3357821"/>
            <a:chExt cx="4113996" cy="17850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1718" y="3357821"/>
              <a:ext cx="4113996" cy="1785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8395" y="875870"/>
            <a:ext cx="3571293" cy="2646614"/>
            <a:chOff x="7398395" y="875870"/>
            <a:chExt cx="3571293" cy="2646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8395" y="875870"/>
              <a:ext cx="3571293" cy="2646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5389" y="6688343"/>
            <a:ext cx="2764570" cy="3215106"/>
            <a:chOff x="10465389" y="6688343"/>
            <a:chExt cx="2764570" cy="32151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5389" y="6688343"/>
              <a:ext cx="2764570" cy="32151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7876" y="6688343"/>
            <a:ext cx="3207214" cy="2760640"/>
            <a:chOff x="1377876" y="6688343"/>
            <a:chExt cx="3207214" cy="27606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7876" y="6688343"/>
              <a:ext cx="3207214" cy="27606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7876" y="2494327"/>
            <a:ext cx="2919308" cy="3183922"/>
            <a:chOff x="1377876" y="2494327"/>
            <a:chExt cx="2919308" cy="31839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7876" y="2494327"/>
              <a:ext cx="2919308" cy="31839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24778" y="6688343"/>
            <a:ext cx="2994302" cy="2555323"/>
            <a:chOff x="6924778" y="6688343"/>
            <a:chExt cx="2994302" cy="25553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4778" y="6688343"/>
              <a:ext cx="2994302" cy="25553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900000">
            <a:off x="4415439" y="4032708"/>
            <a:ext cx="2270324" cy="5485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1260000">
            <a:off x="10572791" y="4147873"/>
            <a:ext cx="3412296" cy="5587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840000">
            <a:off x="4149776" y="2905796"/>
            <a:ext cx="2734689" cy="54855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2160000">
            <a:off x="4110618" y="5889774"/>
            <a:ext cx="3189010" cy="5485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7617" y="4740018"/>
            <a:ext cx="1374310" cy="129627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60000">
            <a:off x="7499655" y="4750768"/>
            <a:ext cx="1252904" cy="129627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60000">
            <a:off x="10644403" y="5450842"/>
            <a:ext cx="2274654" cy="5485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30838" y="3435890"/>
            <a:ext cx="3073364" cy="740571"/>
            <a:chOff x="4130838" y="3435890"/>
            <a:chExt cx="3073364" cy="740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960000">
              <a:off x="4130838" y="3435890"/>
              <a:ext cx="3073364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18362" y="5167220"/>
            <a:ext cx="4575566" cy="740571"/>
            <a:chOff x="3518362" y="5167220"/>
            <a:chExt cx="4575566" cy="740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160000">
              <a:off x="3518362" y="5167220"/>
              <a:ext cx="4575566" cy="74057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2040000">
            <a:off x="3638108" y="5176020"/>
            <a:ext cx="3370222" cy="5485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446080" y="4674394"/>
            <a:ext cx="2735351" cy="740571"/>
            <a:chOff x="7446080" y="4674394"/>
            <a:chExt cx="2735351" cy="740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7446080" y="4674394"/>
              <a:ext cx="2735351" cy="740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30965" y="4878098"/>
            <a:ext cx="3068847" cy="740571"/>
            <a:chOff x="8930965" y="4878098"/>
            <a:chExt cx="3068847" cy="740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6540000">
              <a:off x="8930965" y="4878098"/>
              <a:ext cx="3068847" cy="740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55818" y="3559339"/>
            <a:ext cx="3073364" cy="740571"/>
            <a:chOff x="11055818" y="3559339"/>
            <a:chExt cx="3073364" cy="740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320000">
              <a:off x="11055818" y="3559339"/>
              <a:ext cx="3073364" cy="74057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260000">
            <a:off x="11113238" y="3024734"/>
            <a:ext cx="3435579" cy="55876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79491" y="5042922"/>
            <a:ext cx="1771268" cy="635328"/>
            <a:chOff x="1779491" y="5042922"/>
            <a:chExt cx="1771268" cy="63532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79491" y="5042922"/>
              <a:ext cx="1771268" cy="635328"/>
              <a:chOff x="1779491" y="5042922"/>
              <a:chExt cx="1771268" cy="63532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79491" y="5042922"/>
                <a:ext cx="1771268" cy="635328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24574" y="5121986"/>
              <a:ext cx="1292649" cy="5485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095849" y="9448983"/>
            <a:ext cx="1771268" cy="656689"/>
            <a:chOff x="2095849" y="9448983"/>
            <a:chExt cx="1771268" cy="65668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095849" y="9448983"/>
              <a:ext cx="1771268" cy="635328"/>
              <a:chOff x="2095849" y="9448983"/>
              <a:chExt cx="1771268" cy="63532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095849" y="9448983"/>
                <a:ext cx="1771268" cy="635328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40934" y="9528001"/>
              <a:ext cx="1151072" cy="5485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36296" y="9131319"/>
            <a:ext cx="1771268" cy="656734"/>
            <a:chOff x="7536296" y="9131319"/>
            <a:chExt cx="1771268" cy="65673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536296" y="9131319"/>
              <a:ext cx="1771268" cy="635328"/>
              <a:chOff x="7536296" y="9131319"/>
              <a:chExt cx="1771268" cy="63532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536296" y="9131319"/>
                <a:ext cx="1771268" cy="635328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81382" y="9210382"/>
              <a:ext cx="1434225" cy="5485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69688" y="9448983"/>
            <a:ext cx="1771268" cy="656689"/>
            <a:chOff x="10969688" y="9448983"/>
            <a:chExt cx="1771268" cy="65668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969688" y="9448983"/>
              <a:ext cx="1771268" cy="635328"/>
              <a:chOff x="10969688" y="9448983"/>
              <a:chExt cx="1771268" cy="63532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969688" y="9448983"/>
                <a:ext cx="1771268" cy="635328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14763" y="9528001"/>
              <a:ext cx="1292649" cy="54855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257223" y="3040157"/>
            <a:ext cx="1771268" cy="635328"/>
            <a:chOff x="8257223" y="3040157"/>
            <a:chExt cx="1771268" cy="63532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8257223" y="3040157"/>
              <a:ext cx="1771268" cy="635328"/>
              <a:chOff x="8257223" y="3040157"/>
              <a:chExt cx="1771268" cy="63532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257223" y="3040157"/>
                <a:ext cx="1771268" cy="635328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06908" y="3119220"/>
              <a:ext cx="1685677" cy="54855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392920" y="5128482"/>
            <a:ext cx="1771268" cy="656733"/>
            <a:chOff x="15392920" y="5128482"/>
            <a:chExt cx="1771268" cy="65673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5392920" y="5128482"/>
              <a:ext cx="1771268" cy="635328"/>
              <a:chOff x="15392920" y="5128482"/>
              <a:chExt cx="1771268" cy="635328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392920" y="5128482"/>
                <a:ext cx="1771268" cy="635328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538001" y="5207544"/>
              <a:ext cx="1434225" cy="548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350</Words>
  <Application>Microsoft Office PowerPoint</Application>
  <PresentationFormat>사용자 지정</PresentationFormat>
  <Paragraphs>48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jin</cp:lastModifiedBy>
  <cp:revision>2</cp:revision>
  <dcterms:created xsi:type="dcterms:W3CDTF">2021-06-03T20:02:17Z</dcterms:created>
  <dcterms:modified xsi:type="dcterms:W3CDTF">2021-06-03T11:04:41Z</dcterms:modified>
</cp:coreProperties>
</file>